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60700" cy="19796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D00"/>
    <a:srgbClr val="0459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>
        <p:scale>
          <a:sx n="400" d="100"/>
          <a:sy n="400" d="100"/>
        </p:scale>
        <p:origin x="230" y="-11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sdair Shaw" userId="67084788-6821-444e-a6f2-f7acce7dbfad" providerId="ADAL" clId="{2A5A625E-5B73-4034-8211-880AB557241B}"/>
    <pc:docChg chg="undo custSel modSld">
      <pc:chgData name="Alasdair Shaw" userId="67084788-6821-444e-a6f2-f7acce7dbfad" providerId="ADAL" clId="{2A5A625E-5B73-4034-8211-880AB557241B}" dt="2022-01-30T15:05:18.645" v="11" actId="732"/>
      <pc:docMkLst>
        <pc:docMk/>
      </pc:docMkLst>
      <pc:sldChg chg="modSp mod">
        <pc:chgData name="Alasdair Shaw" userId="67084788-6821-444e-a6f2-f7acce7dbfad" providerId="ADAL" clId="{2A5A625E-5B73-4034-8211-880AB557241B}" dt="2022-01-30T15:05:18.645" v="11" actId="732"/>
        <pc:sldMkLst>
          <pc:docMk/>
          <pc:sldMk cId="2538157204" sldId="256"/>
        </pc:sldMkLst>
        <pc:spChg chg="mod">
          <ac:chgData name="Alasdair Shaw" userId="67084788-6821-444e-a6f2-f7acce7dbfad" providerId="ADAL" clId="{2A5A625E-5B73-4034-8211-880AB557241B}" dt="2022-01-30T15:02:35.762" v="2" actId="1076"/>
          <ac:spMkLst>
            <pc:docMk/>
            <pc:sldMk cId="2538157204" sldId="256"/>
            <ac:spMk id="8" creationId="{61DBA86C-3A1A-4862-AB53-0685925CBF06}"/>
          </ac:spMkLst>
        </pc:spChg>
        <pc:spChg chg="mod">
          <ac:chgData name="Alasdair Shaw" userId="67084788-6821-444e-a6f2-f7acce7dbfad" providerId="ADAL" clId="{2A5A625E-5B73-4034-8211-880AB557241B}" dt="2022-01-30T15:03:02.828" v="7" actId="14100"/>
          <ac:spMkLst>
            <pc:docMk/>
            <pc:sldMk cId="2538157204" sldId="256"/>
            <ac:spMk id="9" creationId="{3AC8372C-C3E5-42A7-A07D-73F31FD8991F}"/>
          </ac:spMkLst>
        </pc:spChg>
        <pc:spChg chg="mod">
          <ac:chgData name="Alasdair Shaw" userId="67084788-6821-444e-a6f2-f7acce7dbfad" providerId="ADAL" clId="{2A5A625E-5B73-4034-8211-880AB557241B}" dt="2022-01-30T15:03:02.828" v="7" actId="14100"/>
          <ac:spMkLst>
            <pc:docMk/>
            <pc:sldMk cId="2538157204" sldId="256"/>
            <ac:spMk id="10" creationId="{F0DEF513-2963-4C7D-98C4-C7E045BC54AC}"/>
          </ac:spMkLst>
        </pc:spChg>
        <pc:spChg chg="mod">
          <ac:chgData name="Alasdair Shaw" userId="67084788-6821-444e-a6f2-f7acce7dbfad" providerId="ADAL" clId="{2A5A625E-5B73-4034-8211-880AB557241B}" dt="2022-01-30T15:03:02.828" v="7" actId="14100"/>
          <ac:spMkLst>
            <pc:docMk/>
            <pc:sldMk cId="2538157204" sldId="256"/>
            <ac:spMk id="11" creationId="{EB91F8AF-553F-4DA5-ACD9-D6012EC5077E}"/>
          </ac:spMkLst>
        </pc:spChg>
        <pc:spChg chg="mod">
          <ac:chgData name="Alasdair Shaw" userId="67084788-6821-444e-a6f2-f7acce7dbfad" providerId="ADAL" clId="{2A5A625E-5B73-4034-8211-880AB557241B}" dt="2022-01-30T15:03:02.828" v="7" actId="14100"/>
          <ac:spMkLst>
            <pc:docMk/>
            <pc:sldMk cId="2538157204" sldId="256"/>
            <ac:spMk id="12" creationId="{1C537B7A-BD76-4389-865A-90F7CA3020AB}"/>
          </ac:spMkLst>
        </pc:spChg>
        <pc:picChg chg="mod modCrop">
          <ac:chgData name="Alasdair Shaw" userId="67084788-6821-444e-a6f2-f7acce7dbfad" providerId="ADAL" clId="{2A5A625E-5B73-4034-8211-880AB557241B}" dt="2022-01-30T15:05:18.645" v="11" actId="732"/>
          <ac:picMkLst>
            <pc:docMk/>
            <pc:sldMk cId="2538157204" sldId="256"/>
            <ac:picMk id="5" creationId="{59F82C31-CD09-41BA-AD05-08A117068F0B}"/>
          </ac:picMkLst>
        </pc:picChg>
        <pc:picChg chg="mod">
          <ac:chgData name="Alasdair Shaw" userId="67084788-6821-444e-a6f2-f7acce7dbfad" providerId="ADAL" clId="{2A5A625E-5B73-4034-8211-880AB557241B}" dt="2022-01-30T15:03:09.582" v="8" actId="14100"/>
          <ac:picMkLst>
            <pc:docMk/>
            <pc:sldMk cId="2538157204" sldId="256"/>
            <ac:picMk id="7" creationId="{89F1F0B5-EF5E-4B88-8207-C9A0AE7362A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53" y="323978"/>
            <a:ext cx="2601595" cy="689199"/>
          </a:xfrm>
        </p:spPr>
        <p:txBody>
          <a:bodyPr anchor="b"/>
          <a:lstStyle>
            <a:lvl1pPr algn="ctr">
              <a:defRPr sz="17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88" y="1039755"/>
            <a:ext cx="2295525" cy="477948"/>
          </a:xfrm>
        </p:spPr>
        <p:txBody>
          <a:bodyPr/>
          <a:lstStyle>
            <a:lvl1pPr marL="0" indent="0" algn="ctr">
              <a:buNone/>
              <a:defRPr sz="693"/>
            </a:lvl1pPr>
            <a:lvl2pPr marL="131994" indent="0" algn="ctr">
              <a:buNone/>
              <a:defRPr sz="577"/>
            </a:lvl2pPr>
            <a:lvl3pPr marL="263987" indent="0" algn="ctr">
              <a:buNone/>
              <a:defRPr sz="520"/>
            </a:lvl3pPr>
            <a:lvl4pPr marL="395981" indent="0" algn="ctr">
              <a:buNone/>
              <a:defRPr sz="462"/>
            </a:lvl4pPr>
            <a:lvl5pPr marL="527975" indent="0" algn="ctr">
              <a:buNone/>
              <a:defRPr sz="462"/>
            </a:lvl5pPr>
            <a:lvl6pPr marL="659968" indent="0" algn="ctr">
              <a:buNone/>
              <a:defRPr sz="462"/>
            </a:lvl6pPr>
            <a:lvl7pPr marL="791962" indent="0" algn="ctr">
              <a:buNone/>
              <a:defRPr sz="462"/>
            </a:lvl7pPr>
            <a:lvl8pPr marL="923955" indent="0" algn="ctr">
              <a:buNone/>
              <a:defRPr sz="462"/>
            </a:lvl8pPr>
            <a:lvl9pPr marL="1055949" indent="0" algn="ctr">
              <a:buNone/>
              <a:defRPr sz="46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02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189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0314" y="105396"/>
            <a:ext cx="659963" cy="167763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423" y="105396"/>
            <a:ext cx="1941632" cy="167763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94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607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29" y="493529"/>
            <a:ext cx="2639854" cy="823464"/>
          </a:xfrm>
        </p:spPr>
        <p:txBody>
          <a:bodyPr anchor="b"/>
          <a:lstStyle>
            <a:lvl1pPr>
              <a:defRPr sz="17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29" y="1324783"/>
            <a:ext cx="2639854" cy="433040"/>
          </a:xfrm>
        </p:spPr>
        <p:txBody>
          <a:bodyPr/>
          <a:lstStyle>
            <a:lvl1pPr marL="0" indent="0">
              <a:buNone/>
              <a:defRPr sz="693">
                <a:solidFill>
                  <a:schemeClr val="tx1"/>
                </a:solidFill>
              </a:defRPr>
            </a:lvl1pPr>
            <a:lvl2pPr marL="131994" indent="0">
              <a:buNone/>
              <a:defRPr sz="577">
                <a:solidFill>
                  <a:schemeClr val="tx1">
                    <a:tint val="75000"/>
                  </a:schemeClr>
                </a:solidFill>
              </a:defRPr>
            </a:lvl2pPr>
            <a:lvl3pPr marL="263987" indent="0">
              <a:buNone/>
              <a:defRPr sz="520">
                <a:solidFill>
                  <a:schemeClr val="tx1">
                    <a:tint val="75000"/>
                  </a:schemeClr>
                </a:solidFill>
              </a:defRPr>
            </a:lvl3pPr>
            <a:lvl4pPr marL="395981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4pPr>
            <a:lvl5pPr marL="52797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5pPr>
            <a:lvl6pPr marL="659968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6pPr>
            <a:lvl7pPr marL="791962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7pPr>
            <a:lvl8pPr marL="92395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8pPr>
            <a:lvl9pPr marL="1055949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58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423" y="526980"/>
            <a:ext cx="1300798" cy="12560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479" y="526980"/>
            <a:ext cx="1300798" cy="12560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45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05396"/>
            <a:ext cx="2639854" cy="3826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822" y="485280"/>
            <a:ext cx="1294819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822" y="723109"/>
            <a:ext cx="1294819" cy="1063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480" y="485280"/>
            <a:ext cx="1301196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480" y="723109"/>
            <a:ext cx="1301196" cy="1063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652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96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9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196" y="285028"/>
            <a:ext cx="1549479" cy="1406808"/>
          </a:xfrm>
        </p:spPr>
        <p:txBody>
          <a:bodyPr/>
          <a:lstStyle>
            <a:lvl1pPr>
              <a:defRPr sz="924"/>
            </a:lvl1pPr>
            <a:lvl2pPr>
              <a:defRPr sz="808"/>
            </a:lvl2pPr>
            <a:lvl3pPr>
              <a:defRPr sz="693"/>
            </a:lvl3pPr>
            <a:lvl4pPr>
              <a:defRPr sz="577"/>
            </a:lvl4pPr>
            <a:lvl5pPr>
              <a:defRPr sz="577"/>
            </a:lvl5pPr>
            <a:lvl6pPr>
              <a:defRPr sz="577"/>
            </a:lvl6pPr>
            <a:lvl7pPr>
              <a:defRPr sz="577"/>
            </a:lvl7pPr>
            <a:lvl8pPr>
              <a:defRPr sz="577"/>
            </a:lvl8pPr>
            <a:lvl9pPr>
              <a:defRPr sz="5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695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1196" y="285028"/>
            <a:ext cx="1549479" cy="1406808"/>
          </a:xfrm>
        </p:spPr>
        <p:txBody>
          <a:bodyPr anchor="t"/>
          <a:lstStyle>
            <a:lvl1pPr marL="0" indent="0">
              <a:buNone/>
              <a:defRPr sz="924"/>
            </a:lvl1pPr>
            <a:lvl2pPr marL="131994" indent="0">
              <a:buNone/>
              <a:defRPr sz="808"/>
            </a:lvl2pPr>
            <a:lvl3pPr marL="263987" indent="0">
              <a:buNone/>
              <a:defRPr sz="693"/>
            </a:lvl3pPr>
            <a:lvl4pPr marL="395981" indent="0">
              <a:buNone/>
              <a:defRPr sz="577"/>
            </a:lvl4pPr>
            <a:lvl5pPr marL="527975" indent="0">
              <a:buNone/>
              <a:defRPr sz="577"/>
            </a:lvl5pPr>
            <a:lvl6pPr marL="659968" indent="0">
              <a:buNone/>
              <a:defRPr sz="577"/>
            </a:lvl6pPr>
            <a:lvl7pPr marL="791962" indent="0">
              <a:buNone/>
              <a:defRPr sz="577"/>
            </a:lvl7pPr>
            <a:lvl8pPr marL="923955" indent="0">
              <a:buNone/>
              <a:defRPr sz="577"/>
            </a:lvl8pPr>
            <a:lvl9pPr marL="1055949" indent="0">
              <a:buNone/>
              <a:defRPr sz="5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32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423" y="105396"/>
            <a:ext cx="2639854" cy="382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3" y="526980"/>
            <a:ext cx="2639854" cy="1256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423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0A9BB-9E83-4585-ABB1-6EA0E4495897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857" y="1834808"/>
            <a:ext cx="1032986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619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EEEF-B6AD-4F07-914C-CB46E322D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84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63987" rtl="0" eaLnBrk="1" latinLnBrk="0" hangingPunct="1">
        <a:lnSpc>
          <a:spcPct val="90000"/>
        </a:lnSpc>
        <a:spcBef>
          <a:spcPct val="0"/>
        </a:spcBef>
        <a:buNone/>
        <a:defRPr sz="12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97" indent="-65997" algn="l" defTabSz="263987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808" kern="1200">
          <a:solidFill>
            <a:schemeClr val="tx1"/>
          </a:solidFill>
          <a:latin typeface="+mn-lt"/>
          <a:ea typeface="+mn-ea"/>
          <a:cs typeface="+mn-cs"/>
        </a:defRPr>
      </a:lvl1pPr>
      <a:lvl2pPr marL="197990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693" kern="1200">
          <a:solidFill>
            <a:schemeClr val="tx1"/>
          </a:solidFill>
          <a:latin typeface="+mn-lt"/>
          <a:ea typeface="+mn-ea"/>
          <a:cs typeface="+mn-cs"/>
        </a:defRPr>
      </a:lvl2pPr>
      <a:lvl3pPr marL="329984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77" kern="1200">
          <a:solidFill>
            <a:schemeClr val="tx1"/>
          </a:solidFill>
          <a:latin typeface="+mn-lt"/>
          <a:ea typeface="+mn-ea"/>
          <a:cs typeface="+mn-cs"/>
        </a:defRPr>
      </a:lvl3pPr>
      <a:lvl4pPr marL="461978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93971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725965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857959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89952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121946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1pPr>
      <a:lvl2pPr marL="131994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2pPr>
      <a:lvl3pPr marL="263987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3pPr>
      <a:lvl4pPr marL="395981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2797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659968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791962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2395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055949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59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59F82C31-CD09-41BA-AD05-08A117068F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4" t="5040" r="2333" b="4486"/>
          <a:stretch/>
        </p:blipFill>
        <p:spPr>
          <a:xfrm>
            <a:off x="127635" y="143648"/>
            <a:ext cx="1350025" cy="1277482"/>
          </a:xfrm>
          <a:prstGeom prst="rect">
            <a:avLst/>
          </a:prstGeom>
        </p:spPr>
      </p:pic>
      <p:pic>
        <p:nvPicPr>
          <p:cNvPr id="7" name="Picture 6" descr="Qr code&#10;&#10;Description automatically generated">
            <a:extLst>
              <a:ext uri="{FF2B5EF4-FFF2-40B4-BE49-F238E27FC236}">
                <a16:creationId xmlns:a16="http://schemas.microsoft.com/office/drawing/2014/main" id="{89F1F0B5-EF5E-4B88-8207-C9A0AE7362A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4" t="1508" r="2860" b="20461"/>
          <a:stretch/>
        </p:blipFill>
        <p:spPr>
          <a:xfrm>
            <a:off x="2096771" y="1060120"/>
            <a:ext cx="811161" cy="8119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1DBA86C-3A1A-4862-AB53-0685925CBF06}"/>
              </a:ext>
            </a:extLst>
          </p:cNvPr>
          <p:cNvSpPr txBox="1"/>
          <p:nvPr/>
        </p:nvSpPr>
        <p:spPr>
          <a:xfrm>
            <a:off x="61969" y="1629374"/>
            <a:ext cx="2173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DD00"/>
                </a:solidFill>
              </a:rPr>
              <a:t>www.quantockorienteers.co.uk</a:t>
            </a:r>
            <a:endParaRPr lang="en-GB" sz="1200" dirty="0">
              <a:solidFill>
                <a:srgbClr val="FFDD00"/>
              </a:solidFill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AC8372C-C3E5-42A7-A07D-73F31FD8991F}"/>
              </a:ext>
            </a:extLst>
          </p:cNvPr>
          <p:cNvSpPr/>
          <p:nvPr/>
        </p:nvSpPr>
        <p:spPr>
          <a:xfrm flipV="1">
            <a:off x="2404068" y="-1"/>
            <a:ext cx="656632" cy="1369077"/>
          </a:xfrm>
          <a:prstGeom prst="triangle">
            <a:avLst>
              <a:gd name="adj" fmla="val 100000"/>
            </a:avLst>
          </a:prstGeom>
          <a:solidFill>
            <a:srgbClr val="FFDD00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F0DEF513-2963-4C7D-98C4-C7E045BC54AC}"/>
              </a:ext>
            </a:extLst>
          </p:cNvPr>
          <p:cNvSpPr/>
          <p:nvPr/>
        </p:nvSpPr>
        <p:spPr>
          <a:xfrm flipV="1">
            <a:off x="1991389" y="-1"/>
            <a:ext cx="1069311" cy="1060121"/>
          </a:xfrm>
          <a:prstGeom prst="triangle">
            <a:avLst>
              <a:gd name="adj" fmla="val 100000"/>
            </a:avLst>
          </a:prstGeom>
          <a:solidFill>
            <a:srgbClr val="FFDD00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EB91F8AF-553F-4DA5-ACD9-D6012EC5077E}"/>
              </a:ext>
            </a:extLst>
          </p:cNvPr>
          <p:cNvSpPr/>
          <p:nvPr/>
        </p:nvSpPr>
        <p:spPr>
          <a:xfrm flipV="1">
            <a:off x="1530351" y="-2"/>
            <a:ext cx="1530350" cy="840899"/>
          </a:xfrm>
          <a:prstGeom prst="triangle">
            <a:avLst>
              <a:gd name="adj" fmla="val 100000"/>
            </a:avLst>
          </a:prstGeom>
          <a:solidFill>
            <a:srgbClr val="FFDD00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C537B7A-BD76-4389-865A-90F7CA3020AB}"/>
              </a:ext>
            </a:extLst>
          </p:cNvPr>
          <p:cNvSpPr/>
          <p:nvPr/>
        </p:nvSpPr>
        <p:spPr>
          <a:xfrm flipV="1">
            <a:off x="1105230" y="-1"/>
            <a:ext cx="1955471" cy="647852"/>
          </a:xfrm>
          <a:prstGeom prst="triangle">
            <a:avLst>
              <a:gd name="adj" fmla="val 100000"/>
            </a:avLst>
          </a:prstGeom>
          <a:solidFill>
            <a:srgbClr val="FFDD00">
              <a:alpha val="4902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157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Alasdair Shaw</dc:creator>
  <cp:lastModifiedBy>Alasdair Shaw</cp:lastModifiedBy>
  <cp:revision>2</cp:revision>
  <dcterms:created xsi:type="dcterms:W3CDTF">2022-01-29T21:30:56Z</dcterms:created>
  <dcterms:modified xsi:type="dcterms:W3CDTF">2022-01-30T15:05:21Z</dcterms:modified>
</cp:coreProperties>
</file>